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61" r:id="rId4"/>
    <p:sldId id="262" r:id="rId5"/>
    <p:sldId id="258" r:id="rId6"/>
    <p:sldId id="288" r:id="rId7"/>
    <p:sldId id="259" r:id="rId8"/>
    <p:sldId id="263" r:id="rId9"/>
    <p:sldId id="257" r:id="rId10"/>
    <p:sldId id="265" r:id="rId11"/>
    <p:sldId id="264" r:id="rId12"/>
    <p:sldId id="268" r:id="rId13"/>
    <p:sldId id="266" r:id="rId14"/>
    <p:sldId id="269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90" r:id="rId27"/>
    <p:sldId id="289" r:id="rId28"/>
    <p:sldId id="280" r:id="rId29"/>
    <p:sldId id="281" r:id="rId30"/>
    <p:sldId id="282" r:id="rId31"/>
    <p:sldId id="286" r:id="rId32"/>
    <p:sldId id="287" r:id="rId33"/>
    <p:sldId id="283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3" autoAdjust="0"/>
    <p:restoredTop sz="68780" autoAdjust="0"/>
  </p:normalViewPr>
  <p:slideViewPr>
    <p:cSldViewPr snapToGrid="0">
      <p:cViewPr varScale="1">
        <p:scale>
          <a:sx n="66" d="100"/>
          <a:sy n="66" d="100"/>
        </p:scale>
        <p:origin x="20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kind of clients we</a:t>
            </a:r>
            <a:r>
              <a:rPr lang="en-GB" baseline="0" dirty="0" smtClean="0"/>
              <a:t> work with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</a:t>
            </a:r>
            <a:r>
              <a:rPr lang="en-GB" baseline="0" dirty="0" smtClean="0"/>
              <a:t> am</a:t>
            </a:r>
          </a:p>
          <a:p>
            <a:r>
              <a:rPr lang="en-GB" baseline="0" dirty="0" smtClean="0"/>
              <a:t>What this is about</a:t>
            </a:r>
          </a:p>
          <a:p>
            <a:r>
              <a:rPr lang="en-GB" baseline="0" dirty="0" smtClean="0"/>
              <a:t>Why they </a:t>
            </a:r>
            <a:r>
              <a:rPr lang="en-GB" b="1" baseline="0" dirty="0" smtClean="0"/>
              <a:t>should care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89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Also</a:t>
            </a:r>
            <a:r>
              <a:rPr lang="en-GB" baseline="0" dirty="0" smtClean="0"/>
              <a:t> go down the list of great tracks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</a:t>
            </a:r>
            <a:r>
              <a:rPr lang="en-GB" baseline="0" dirty="0" smtClean="0"/>
              <a:t> am</a:t>
            </a:r>
          </a:p>
          <a:p>
            <a:r>
              <a:rPr lang="en-GB" baseline="0" dirty="0" smtClean="0"/>
              <a:t>What this is about</a:t>
            </a:r>
          </a:p>
          <a:p>
            <a:r>
              <a:rPr lang="en-GB" baseline="0" dirty="0" smtClean="0"/>
              <a:t>Why they </a:t>
            </a:r>
            <a:r>
              <a:rPr lang="en-GB" b="1" baseline="0" dirty="0" smtClean="0"/>
              <a:t>should care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2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"While coding at work I want to listen to great songs and albums that I know" .  So I curious about Spotify and I set out to find out more.   Along the way I encountered many dragons.. Those stories I'll share today.. built website, purely for fun,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16/04/2015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Web API to do stuff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</a:t>
            </a:r>
            <a:r>
              <a:rPr lang="en-GB" dirty="0" smtClean="0"/>
              <a:t>a </a:t>
            </a:r>
            <a:r>
              <a:rPr lang="en-GB" dirty="0" smtClean="0"/>
              <a:t>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Deploying – </a:t>
            </a:r>
            <a:r>
              <a:rPr lang="en-GB" dirty="0" err="1" smtClean="0"/>
              <a:t>MSDeploy</a:t>
            </a:r>
            <a:r>
              <a:rPr lang="en-GB" dirty="0" smtClean="0"/>
              <a:t> and </a:t>
            </a:r>
            <a:r>
              <a:rPr lang="en-GB" dirty="0" err="1" smtClean="0"/>
              <a:t>Appveyor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me?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9258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98" y="1990633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993" y="366041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3660411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4389" y="4824663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eplo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Deploy2AppveryorResul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537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3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Final Product (again)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Shout</a:t>
            </a:r>
            <a:r>
              <a:rPr lang="en-GB" sz="3600" dirty="0" smtClean="0"/>
              <a:t> out a </a:t>
            </a:r>
          </a:p>
          <a:p>
            <a:pPr marL="0" indent="0">
              <a:buNone/>
            </a:pPr>
            <a:r>
              <a:rPr lang="en-GB" sz="3600" dirty="0" smtClean="0"/>
              <a:t>band name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Go on…..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2" y="1370468"/>
            <a:ext cx="5009720" cy="298381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Spotify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MVC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3" y="355808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pic>
        <p:nvPicPr>
          <p:cNvPr id="3076" name="Picture 4" descr="http://i.dailymail.co.uk/i/pix/2012/08/15/article-1352463-148DBC4A000005DC-74_470x468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94" y="0"/>
            <a:ext cx="6914606" cy="6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Final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  <a:endParaRPr lang="en-GB" sz="5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293</Words>
  <Application>Microsoft Office PowerPoint</Application>
  <PresentationFormat>Widescreen</PresentationFormat>
  <Paragraphs>98</Paragraphs>
  <Slides>34</Slides>
  <Notes>31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MUSIC!</vt:lpstr>
      <vt:lpstr>The Final Demo</vt:lpstr>
      <vt:lpstr>PowerPoint Presentation</vt:lpstr>
      <vt:lpstr>What is Spotify?</vt:lpstr>
      <vt:lpstr>What is Spotify?</vt:lpstr>
      <vt:lpstr>Embed</vt:lpstr>
      <vt:lpstr>Embed Album / Playlist</vt:lpstr>
      <vt:lpstr>There is a Web API to do stuff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PowerPoint Presentation</vt:lpstr>
      <vt:lpstr>OAuth2</vt:lpstr>
      <vt:lpstr>PowerPoint Presentation</vt:lpstr>
      <vt:lpstr>MiniProfiler</vt:lpstr>
      <vt:lpstr>..</vt:lpstr>
      <vt:lpstr>Asynchronous</vt:lpstr>
      <vt:lpstr>..</vt:lpstr>
      <vt:lpstr>Dapper – a Micro Object Relational Mapper</vt:lpstr>
      <vt:lpstr>..</vt:lpstr>
      <vt:lpstr>Deploying – MSDeploy and Appveyor</vt:lpstr>
      <vt:lpstr>..</vt:lpstr>
      <vt:lpstr>…</vt:lpstr>
      <vt:lpstr>..</vt:lpstr>
      <vt:lpstr>The Final Product (again)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67</cp:revision>
  <dcterms:created xsi:type="dcterms:W3CDTF">2015-04-14T05:13:24Z</dcterms:created>
  <dcterms:modified xsi:type="dcterms:W3CDTF">2015-04-16T06:38:48Z</dcterms:modified>
</cp:coreProperties>
</file>